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7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76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5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02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95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30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1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18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6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3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46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F784B-3E44-4D46-BF24-AFEA25F3855C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8C28A-1635-41BF-B9F9-5D38550F6B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3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76" t="-1" r="9561" b="-1"/>
          <a:stretch/>
        </p:blipFill>
        <p:spPr bwMode="auto">
          <a:xfrm>
            <a:off x="186441" y="70658"/>
            <a:ext cx="8805159" cy="6715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498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5" r="9540"/>
          <a:stretch/>
        </p:blipFill>
        <p:spPr bwMode="auto">
          <a:xfrm>
            <a:off x="182877" y="91436"/>
            <a:ext cx="8853952" cy="668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085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5" r="9540"/>
          <a:stretch/>
        </p:blipFill>
        <p:spPr bwMode="auto">
          <a:xfrm>
            <a:off x="182878" y="91437"/>
            <a:ext cx="8853952" cy="668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316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5" r="9425"/>
          <a:stretch/>
        </p:blipFill>
        <p:spPr bwMode="auto">
          <a:xfrm>
            <a:off x="182879" y="91434"/>
            <a:ext cx="8879190" cy="668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208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6" b="50000"/>
          <a:stretch>
            <a:fillRect/>
          </a:stretch>
        </p:blipFill>
        <p:spPr bwMode="auto">
          <a:xfrm>
            <a:off x="457200" y="73025"/>
            <a:ext cx="8534400" cy="678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044" b="65961"/>
          <a:stretch>
            <a:fillRect/>
          </a:stretch>
        </p:blipFill>
        <p:spPr bwMode="auto">
          <a:xfrm>
            <a:off x="152400" y="60325"/>
            <a:ext cx="5033963" cy="460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8617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8" r="9649"/>
          <a:stretch/>
        </p:blipFill>
        <p:spPr bwMode="auto">
          <a:xfrm>
            <a:off x="182880" y="73152"/>
            <a:ext cx="8801912" cy="6711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506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5" r="9540"/>
          <a:stretch/>
        </p:blipFill>
        <p:spPr bwMode="auto">
          <a:xfrm>
            <a:off x="182880" y="73152"/>
            <a:ext cx="8805672" cy="6711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969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9561"/>
          <a:stretch/>
        </p:blipFill>
        <p:spPr bwMode="auto">
          <a:xfrm>
            <a:off x="182883" y="73152"/>
            <a:ext cx="8805672" cy="6711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880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9649"/>
          <a:stretch/>
        </p:blipFill>
        <p:spPr bwMode="auto">
          <a:xfrm>
            <a:off x="182880" y="73152"/>
            <a:ext cx="8805672" cy="6711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280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9561"/>
          <a:stretch/>
        </p:blipFill>
        <p:spPr bwMode="auto">
          <a:xfrm>
            <a:off x="182880" y="73152"/>
            <a:ext cx="8805672" cy="6711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126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30" r="9540"/>
          <a:stretch/>
        </p:blipFill>
        <p:spPr bwMode="auto">
          <a:xfrm>
            <a:off x="182879" y="91439"/>
            <a:ext cx="8828715" cy="668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314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8" r="9561"/>
          <a:stretch/>
        </p:blipFill>
        <p:spPr bwMode="auto">
          <a:xfrm>
            <a:off x="182880" y="73151"/>
            <a:ext cx="8805672" cy="6660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780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9540"/>
          <a:stretch/>
        </p:blipFill>
        <p:spPr bwMode="auto">
          <a:xfrm>
            <a:off x="182880" y="91440"/>
            <a:ext cx="8879190" cy="668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728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On-screen Show (4:3)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U.S Air Force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Jeff.Schortmann</dc:creator>
  <cp:lastModifiedBy>MOORE, ALEXANDER J Capt USAF ACC 22 RS/DOWT</cp:lastModifiedBy>
  <cp:revision>8</cp:revision>
  <dcterms:created xsi:type="dcterms:W3CDTF">2013-12-23T15:33:59Z</dcterms:created>
  <dcterms:modified xsi:type="dcterms:W3CDTF">2016-12-08T00:25:04Z</dcterms:modified>
</cp:coreProperties>
</file>

<file path=docProps/thumbnail.jpeg>
</file>